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32399288" cy="432006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07BE0F5-E055-4881-8B7A-6213C5CFD847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3D329B72-98AF-4098-A0BE-FF5765285024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339CA6D-EBD2-44A1-9718-B337DCA005AE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14782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21336840" y="1010880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16196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14782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21336840" y="23196240"/>
            <a:ext cx="938880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9FEE2512-1ED0-41E8-A469-CFDC61D704E2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6C1069C-A74B-46DE-99C3-E98D70B04C1A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D947A035-950A-4BD7-BBE6-B8202E2215C3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E66E4C1-5BC1-4E46-A676-A8C2CAAAE97B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C84F9006-04D1-4230-A350-F7C019AD9C2D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04480" y="6253560"/>
            <a:ext cx="30190680" cy="79912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pt-BR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15CD609F-439C-48B1-B315-4E77A17D590D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5BF43CE-6764-4908-BDA8-E73B1C05EC9B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16560720" y="2319624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F09B134C-135C-415B-945B-01DD38C7895D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161964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16560720" y="10108800"/>
            <a:ext cx="1422936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1619640" y="23196240"/>
            <a:ext cx="29158920" cy="11951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B19FE192-751C-4A56-92AD-FB558B21C994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104480" y="6253560"/>
            <a:ext cx="30190680" cy="17239320"/>
          </a:xfrm>
          <a:prstGeom prst="rect">
            <a:avLst/>
          </a:prstGeom>
          <a:noFill/>
          <a:ln w="0">
            <a:noFill/>
          </a:ln>
        </p:spPr>
        <p:txBody>
          <a:bodyPr lIns="471960" rIns="471960" tIns="471960" bIns="471960" anchor="b">
            <a:normAutofit/>
          </a:bodyPr>
          <a:p>
            <a:r>
              <a:rPr b="0" lang="pt-BR" sz="26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6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30020400" y="39166200"/>
            <a:ext cx="1944000" cy="3305520"/>
          </a:xfrm>
          <a:prstGeom prst="rect">
            <a:avLst/>
          </a:prstGeom>
          <a:noFill/>
          <a:ln w="0">
            <a:noFill/>
          </a:ln>
        </p:spPr>
        <p:txBody>
          <a:bodyPr lIns="471960" rIns="471960" tIns="471960" bIns="471960" anchor="ctr">
            <a:normAutofit/>
          </a:bodyPr>
          <a:lstStyle>
            <a:lvl1pPr algn="r">
              <a:lnSpc>
                <a:spcPct val="100000"/>
              </a:lnSpc>
              <a:buNone/>
              <a:tabLst>
                <a:tab algn="l" pos="0"/>
              </a:tabLst>
              <a:defRPr b="0" lang="pt-BR" sz="5200" spc="-1" strike="noStrike">
                <a:solidFill>
                  <a:srgbClr val="595959"/>
                </a:solidFill>
                <a:latin typeface="Arial"/>
                <a:ea typeface="Arial"/>
              </a:defRPr>
            </a:lvl1pPr>
          </a:lstStyle>
          <a:p>
            <a:pPr algn="r">
              <a:lnSpc>
                <a:spcPct val="100000"/>
              </a:lnSpc>
              <a:buNone/>
              <a:tabLst>
                <a:tab algn="l" pos="0"/>
              </a:tabLst>
            </a:pPr>
            <a:fld id="{1D970323-7AE2-4B0B-9A17-46655CDBB8B3}" type="slidenum">
              <a:rPr b="0" lang="pt-BR" sz="5200" spc="-1" strike="noStrike">
                <a:solidFill>
                  <a:srgbClr val="595959"/>
                </a:solidFill>
                <a:latin typeface="Arial"/>
                <a:ea typeface="Arial"/>
              </a:rPr>
              <a:t>&lt;número&gt;</a:t>
            </a:fld>
            <a:endParaRPr b="0" lang="pt-BR" sz="5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619640" y="10108800"/>
            <a:ext cx="29158920" cy="25056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54;p1"/>
          <p:cNvSpPr/>
          <p:nvPr/>
        </p:nvSpPr>
        <p:spPr>
          <a:xfrm>
            <a:off x="15390360" y="12122280"/>
            <a:ext cx="26002800" cy="399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Google Shape;55;p1"/>
          <p:cNvSpPr/>
          <p:nvPr/>
        </p:nvSpPr>
        <p:spPr>
          <a:xfrm>
            <a:off x="4038480" y="9372960"/>
            <a:ext cx="23821200" cy="3291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000000"/>
                </a:solidFill>
                <a:latin typeface="Arial"/>
                <a:ea typeface="Arial"/>
              </a:rPr>
              <a:t>TÍTULO DO TRABALHO </a:t>
            </a:r>
            <a:r>
              <a:rPr b="1" lang="pt-BR" sz="3600" spc="-1" strike="noStrike">
                <a:solidFill>
                  <a:srgbClr val="000000"/>
                </a:solidFill>
                <a:latin typeface="Arial"/>
                <a:ea typeface="Arial"/>
              </a:rPr>
              <a:t>(caixa alta, Arial, tamanho 60, negrito, texto centralizado) "Este pôster deverá ser impresso nas dimensões 90 x 120 cm (apagar essa informação no momento de elaboração do seu pôster)"</a:t>
            </a:r>
            <a:endParaRPr b="0" lang="pt-BR" sz="36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6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3600" spc="-1" strike="noStrike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b="0" lang="pt-BR" sz="3600" spc="-1" strike="noStrike">
              <a:latin typeface="Arial"/>
            </a:endParaRPr>
          </a:p>
        </p:txBody>
      </p:sp>
      <p:sp>
        <p:nvSpPr>
          <p:cNvPr id="41" name="Google Shape;56;p1"/>
          <p:cNvSpPr/>
          <p:nvPr/>
        </p:nvSpPr>
        <p:spPr>
          <a:xfrm>
            <a:off x="2243520" y="10890720"/>
            <a:ext cx="27912600" cy="426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000" spc="-1" strike="noStrike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b="0" lang="pt-BR" sz="40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4000" spc="-1" strike="noStrike" u="sng">
                <a:solidFill>
                  <a:srgbClr val="000000"/>
                </a:solidFill>
                <a:uFillTx/>
                <a:latin typeface="Arial"/>
                <a:ea typeface="Arial"/>
              </a:rPr>
              <a:t>Machado de ASSIS¹</a:t>
            </a:r>
            <a:r>
              <a:rPr b="1" lang="pt-BR" sz="4000" spc="-1" strike="noStrike">
                <a:solidFill>
                  <a:srgbClr val="000000"/>
                </a:solidFill>
                <a:latin typeface="Arial"/>
                <a:ea typeface="Arial"/>
              </a:rPr>
              <a:t>; Fernando A. V. PESSOA²; Clarice LISPECTOR³ </a:t>
            </a:r>
            <a:endParaRPr b="0" lang="pt-BR" sz="40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3000" spc="-1" strike="noStrike">
                <a:solidFill>
                  <a:srgbClr val="000000"/>
                </a:solidFill>
                <a:latin typeface="Arial"/>
                <a:ea typeface="Arial"/>
              </a:rPr>
              <a:t>(Autores: Fonte Arial, tamanho 40, negrito, centralizado – nome do autor que apresentará o trabalho sublinhado)</a:t>
            </a:r>
            <a:endParaRPr b="0" lang="pt-BR" sz="30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endParaRPr b="0" lang="pt-BR" sz="30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 baseline="30000">
                <a:solidFill>
                  <a:srgbClr val="000000"/>
                </a:solidFill>
                <a:latin typeface="Arial"/>
                <a:ea typeface="Arial"/>
              </a:rPr>
              <a:t>1</a:t>
            </a: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Bolstista PIBIC/FAPEMIG, IFSULDEMINAS – </a:t>
            </a:r>
            <a:r>
              <a:rPr b="0" i="1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Campus</a:t>
            </a: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 Inconfidentes, Inconfidentes/MG. E-mail:  machado.assis@ifsuldeminas.edu.br;</a:t>
            </a:r>
            <a:endParaRPr b="0" lang="pt-BR" sz="32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 baseline="3000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Orientador, IFSUDESTE – </a:t>
            </a:r>
            <a:r>
              <a:rPr b="0" i="1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Campus</a:t>
            </a: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 Belo Horizonte, Belo Horizonte/MG. E-mail: fernando.pessoa@ifsuldeminas.edu.br; </a:t>
            </a:r>
            <a:endParaRPr b="0" lang="pt-BR" sz="32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³Coorientador, IFSULDEMINAS – </a:t>
            </a:r>
            <a:r>
              <a:rPr b="0" i="1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Campus</a:t>
            </a: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 Pouso Alegre, Pouso Alegre/MG. E-mail: lispector.clarice@ifsuldeminas.edu.br.</a:t>
            </a:r>
            <a:endParaRPr b="0" lang="pt-BR" sz="3200" spc="-1" strike="noStrike">
              <a:latin typeface="Arial"/>
            </a:endParaRPr>
          </a:p>
          <a:p>
            <a:pPr marL="216000" indent="-21600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pt-BR" sz="2600" spc="-1" strike="noStrike">
                <a:solidFill>
                  <a:srgbClr val="000000"/>
                </a:solidFill>
                <a:latin typeface="Arial"/>
                <a:ea typeface="Arial"/>
              </a:rPr>
              <a:t>(Função, filiação e E-mail: Fonte Arial, tamanho 32, centralizado)</a:t>
            </a:r>
            <a:endParaRPr b="0" lang="pt-BR" sz="2600" spc="-1" strike="noStrike">
              <a:latin typeface="Arial"/>
            </a:endParaRPr>
          </a:p>
        </p:txBody>
      </p:sp>
      <p:sp>
        <p:nvSpPr>
          <p:cNvPr id="42" name="Google Shape;57;p1"/>
          <p:cNvSpPr/>
          <p:nvPr/>
        </p:nvSpPr>
        <p:spPr>
          <a:xfrm>
            <a:off x="2598840" y="16111440"/>
            <a:ext cx="539748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INTRODUÇÃO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3" name="Google Shape;58;p1"/>
          <p:cNvSpPr/>
          <p:nvPr/>
        </p:nvSpPr>
        <p:spPr>
          <a:xfrm>
            <a:off x="2571840" y="25360200"/>
            <a:ext cx="468648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OBJETIVO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4" name="Google Shape;59;p1"/>
          <p:cNvSpPr/>
          <p:nvPr/>
        </p:nvSpPr>
        <p:spPr>
          <a:xfrm>
            <a:off x="2538360" y="30480120"/>
            <a:ext cx="889992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MATERIAL E MÉTODOS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5" name="Google Shape;60;p1"/>
          <p:cNvSpPr/>
          <p:nvPr/>
        </p:nvSpPr>
        <p:spPr>
          <a:xfrm>
            <a:off x="17479800" y="16111440"/>
            <a:ext cx="1143756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RESULTADOS E DISCUSSÃO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6" name="Google Shape;61;p1"/>
          <p:cNvSpPr/>
          <p:nvPr/>
        </p:nvSpPr>
        <p:spPr>
          <a:xfrm>
            <a:off x="17467200" y="22312440"/>
            <a:ext cx="514116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CONCLUSÃO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7" name="Google Shape;62;p1"/>
          <p:cNvSpPr/>
          <p:nvPr/>
        </p:nvSpPr>
        <p:spPr>
          <a:xfrm>
            <a:off x="17483040" y="27941760"/>
            <a:ext cx="569736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REFERÊNCIAS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8" name="Google Shape;63;p1"/>
          <p:cNvSpPr/>
          <p:nvPr/>
        </p:nvSpPr>
        <p:spPr>
          <a:xfrm>
            <a:off x="17479800" y="34955280"/>
            <a:ext cx="7563960" cy="1007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buNone/>
              <a:tabLst>
                <a:tab algn="l" pos="0"/>
              </a:tabLst>
            </a:pPr>
            <a:r>
              <a:rPr b="1" lang="pt-BR" sz="6000" spc="-1" strike="noStrike">
                <a:solidFill>
                  <a:srgbClr val="4e0685"/>
                </a:solidFill>
                <a:latin typeface="Arial"/>
                <a:ea typeface="Arial"/>
              </a:rPr>
              <a:t>AGRADECIMENTOS</a:t>
            </a:r>
            <a:endParaRPr b="0" lang="pt-BR" sz="6000" spc="-1" strike="noStrike">
              <a:latin typeface="Arial"/>
            </a:endParaRPr>
          </a:p>
        </p:txBody>
      </p:sp>
      <p:sp>
        <p:nvSpPr>
          <p:cNvPr id="49" name="Google Shape;64;p1"/>
          <p:cNvSpPr/>
          <p:nvPr/>
        </p:nvSpPr>
        <p:spPr>
          <a:xfrm>
            <a:off x="2570040" y="17149680"/>
            <a:ext cx="585756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(Caixa alta, Arial, tamanho 60)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0" name="Google Shape;65;p1"/>
          <p:cNvSpPr/>
          <p:nvPr/>
        </p:nvSpPr>
        <p:spPr>
          <a:xfrm>
            <a:off x="2576520" y="2644128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1" name="Google Shape;66;p1"/>
          <p:cNvSpPr/>
          <p:nvPr/>
        </p:nvSpPr>
        <p:spPr>
          <a:xfrm>
            <a:off x="2610000" y="1810080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2" name="Google Shape;67;p1"/>
          <p:cNvSpPr/>
          <p:nvPr/>
        </p:nvSpPr>
        <p:spPr>
          <a:xfrm>
            <a:off x="2644920" y="3181824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3" name="Google Shape;68;p1"/>
          <p:cNvSpPr/>
          <p:nvPr/>
        </p:nvSpPr>
        <p:spPr>
          <a:xfrm>
            <a:off x="17564040" y="2341656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4" name="Google Shape;69;p1"/>
          <p:cNvSpPr/>
          <p:nvPr/>
        </p:nvSpPr>
        <p:spPr>
          <a:xfrm>
            <a:off x="17503920" y="2901636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5" name="Google Shape;70;p1"/>
          <p:cNvSpPr/>
          <p:nvPr/>
        </p:nvSpPr>
        <p:spPr>
          <a:xfrm>
            <a:off x="17559360" y="35947440"/>
            <a:ext cx="6443280" cy="106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Seção opcional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56" name="Google Shape;71;p1"/>
          <p:cNvSpPr/>
          <p:nvPr/>
        </p:nvSpPr>
        <p:spPr>
          <a:xfrm>
            <a:off x="17503920" y="17127360"/>
            <a:ext cx="6602040" cy="58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216000" indent="-216000" algn="just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t-BR" sz="3200" spc="-1" strike="noStrike">
                <a:solidFill>
                  <a:srgbClr val="000000"/>
                </a:solidFill>
                <a:latin typeface="Arial"/>
                <a:ea typeface="Arial"/>
              </a:rPr>
              <a:t>Arial, tamanho 32, texto justificado</a:t>
            </a:r>
            <a:endParaRPr b="0" lang="pt-BR" sz="3200" spc="-1" strike="noStrike">
              <a:latin typeface="Arial"/>
            </a:endParaRPr>
          </a:p>
        </p:txBody>
      </p:sp>
      <p:pic>
        <p:nvPicPr>
          <p:cNvPr id="57" name="Google Shape;72;p1" descr=""/>
          <p:cNvPicPr/>
          <p:nvPr/>
        </p:nvPicPr>
        <p:blipFill>
          <a:blip r:embed="rId1"/>
          <a:srcRect l="0" t="0" r="0" b="82049"/>
          <a:stretch/>
        </p:blipFill>
        <p:spPr>
          <a:xfrm>
            <a:off x="0" y="0"/>
            <a:ext cx="32399640" cy="7880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LibreOffice/7.3.6.2$Linux_X86_64 LibreOffice_project/30$Build-2</Application>
  <AppVersion>15.0000</AppVersion>
  <Words>184</Words>
  <Paragraphs>24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Dalila</dc:creator>
  <dc:description/>
  <dc:language>pt-BR</dc:language>
  <cp:lastModifiedBy/>
  <dcterms:modified xsi:type="dcterms:W3CDTF">2022-10-05T15:38:03Z</dcterms:modified>
  <cp:revision>3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Personalizar</vt:lpwstr>
  </property>
  <property fmtid="{D5CDD505-2E9C-101B-9397-08002B2CF9AE}" pid="4" name="Slides">
    <vt:i4>1</vt:i4>
  </property>
</Properties>
</file>