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eTLg6QrKp68SlHRUA1IbJUsSC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2382" y="-144"/>
      </p:cViewPr>
      <p:guideLst>
        <p:guide orient="horz" pos="13606"/>
        <p:guide pos="10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1104478" y="6253648"/>
            <a:ext cx="30191100" cy="172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800"/>
              <a:buNone/>
              <a:defRPr sz="26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1104449" y="23803675"/>
            <a:ext cx="30191100" cy="66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 sz="145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1104449" y="9290289"/>
            <a:ext cx="30191100" cy="164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900"/>
              <a:buNone/>
              <a:defRPr sz="619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1104449" y="26475381"/>
            <a:ext cx="30191100" cy="109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104449" y="18064882"/>
            <a:ext cx="30191100" cy="70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819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17122677" y="9679580"/>
            <a:ext cx="141729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 sz="7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1104449" y="4666457"/>
            <a:ext cx="9949500" cy="6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104449" y="11671181"/>
            <a:ext cx="9949500" cy="26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lvl="0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 sz="6200"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 sz="6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1737106" y="3780787"/>
            <a:ext cx="22563000" cy="343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800"/>
              <a:buNone/>
              <a:defRPr sz="2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16200000" y="-1050"/>
            <a:ext cx="16200000" cy="432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71925" tIns="471925" rIns="471925" bIns="4719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940748" y="10357375"/>
            <a:ext cx="14333400" cy="124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700"/>
              <a:buNone/>
              <a:defRPr sz="217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940748" y="23542887"/>
            <a:ext cx="14333400" cy="103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0"/>
              <a:buNone/>
              <a:defRPr sz="10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17502165" y="6081470"/>
            <a:ext cx="13595700" cy="3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819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00"/>
              <a:buChar char="●"/>
              <a:defRPr/>
            </a:lvl1pPr>
            <a:lvl2pPr marL="914400" lvl="1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2pPr>
            <a:lvl3pPr marL="1371600" lvl="2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3pPr>
            <a:lvl4pPr marL="1828800" lvl="3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4pPr>
            <a:lvl5pPr marL="2286000" lvl="4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5pPr>
            <a:lvl6pPr marL="2743200" lvl="5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6pPr>
            <a:lvl7pPr marL="3200400" lvl="6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●"/>
              <a:defRPr/>
            </a:lvl7pPr>
            <a:lvl8pPr marL="3657600" lvl="7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○"/>
              <a:defRPr/>
            </a:lvl8pPr>
            <a:lvl9pPr marL="4114800" lvl="8" indent="-685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1104449" y="35532388"/>
            <a:ext cx="21255600" cy="50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104449" y="3737743"/>
            <a:ext cx="301911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None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104449" y="9679580"/>
            <a:ext cx="30191100" cy="28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t" anchorCtr="0">
            <a:normAutofit/>
          </a:bodyPr>
          <a:lstStyle>
            <a:lvl1pPr marL="457200" marR="0" lvl="0" indent="-819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300"/>
              <a:buFont typeface="Arial"/>
              <a:buChar char="●"/>
              <a:defRPr sz="9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●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○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85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Char char="■"/>
              <a:defRPr sz="7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30020520" y="39166125"/>
            <a:ext cx="1944300" cy="3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925" tIns="471925" rIns="471925" bIns="4719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5390375" y="12122150"/>
            <a:ext cx="26003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 rot="-173">
            <a:off x="4038524" y="9372335"/>
            <a:ext cx="238215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pt-BR" sz="6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r>
              <a:rPr lang="pt-B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(caixa alta, Arial, tamanho 60, negrito, texto centralizado).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243550" y="10890850"/>
            <a:ext cx="27912900" cy="3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40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Machado de ASSIS¹</a:t>
            </a:r>
            <a:r>
              <a:rPr lang="pt-BR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Fernando A. V. PESSOA²; Clarice LISPECTOR³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pt-BR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(Autores: Fonte Arial, tamanho 40, negrito, centralizado – nome do autor que apresentará o trabalho sublinhado)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Bolstista PIBIC/FAPEMIG, IFSULDEMINAS – </a:t>
            </a:r>
            <a:r>
              <a:rPr lang="pt-BR" sz="3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Inconfidentes, Inconfidentes/MG. E-mail:  machado.assis@ifsuldeminas.edu.br;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Orientador, IFSUDESTE – </a:t>
            </a:r>
            <a:r>
              <a:rPr lang="pt-BR" sz="3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Belo Horizonte, Belo Horizonte/MG. E-mail: fernando.pessoa@ifsuldeminas.edu.br;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³Coorientador, IFSULDEMINAS – </a:t>
            </a:r>
            <a:r>
              <a:rPr lang="pt-BR" sz="3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Pouso Alegre, Pouso Alegre/MG. E-mail: lispector.clarice@ifsuldeminas.edu.br.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(Função, filiação e E-mail: Fonte Arial, tamanho 32, centralizado)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598738" y="16111538"/>
            <a:ext cx="53979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571750" y="25360325"/>
            <a:ext cx="46869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2538413" y="30480000"/>
            <a:ext cx="89004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7479975" y="16111550"/>
            <a:ext cx="114378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7467263" y="22312313"/>
            <a:ext cx="51414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7483138" y="27941588"/>
            <a:ext cx="56976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7479963" y="34955163"/>
            <a:ext cx="75642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9C9F"/>
              </a:buClr>
              <a:buSzPts val="6000"/>
              <a:buFont typeface="Times New Roman"/>
              <a:buNone/>
            </a:pPr>
            <a:r>
              <a:rPr lang="pt-BR" sz="6000" b="1" i="0" u="none" strike="noStrike" cap="none">
                <a:solidFill>
                  <a:srgbClr val="4E0685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endParaRPr sz="1400" b="0" i="0" u="none" strike="noStrike" cap="none">
              <a:solidFill>
                <a:srgbClr val="4E06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570163" y="17149763"/>
            <a:ext cx="58578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(Caixa alta, Arial, tamanho 60)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2576513" y="26441400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2609850" y="18100675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2644775" y="31818263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7564176" y="23416425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7503775" y="29016325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7559338" y="35947350"/>
            <a:ext cx="6443700" cy="10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Seção opcional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17503763" y="17127538"/>
            <a:ext cx="6602400" cy="5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215900" marR="0" lvl="0" indent="-215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</a:pPr>
            <a:r>
              <a:rPr lang="pt-BR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tamanho 32, texto justificado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1"/>
          <p:cNvPicPr preferRelativeResize="0"/>
          <p:nvPr/>
        </p:nvPicPr>
        <p:blipFill rotWithShape="1">
          <a:blip r:embed="rId3">
            <a:alphaModFix/>
          </a:blip>
          <a:srcRect b="82059"/>
          <a:stretch/>
        </p:blipFill>
        <p:spPr>
          <a:xfrm>
            <a:off x="0" y="0"/>
            <a:ext cx="32400000" cy="78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PresentationFormat>Personalizar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Simple Light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Dalila</dc:creator>
  <cp:lastModifiedBy>Dalila</cp:lastModifiedBy>
  <cp:revision>1</cp:revision>
  <dcterms:modified xsi:type="dcterms:W3CDTF">2022-07-14T18:40:24Z</dcterms:modified>
</cp:coreProperties>
</file>