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eTLg6QrKp68SlHRUA1IbJUsSC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382" y="-144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819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marR="0" lvl="0" indent="-819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sz="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5390375" y="12122150"/>
            <a:ext cx="2600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 rot="-173">
            <a:off x="4038524" y="9372335"/>
            <a:ext cx="238215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r>
              <a:rPr lang="pt-B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(caixa alta, Arial, tamanho 60, negrito, texto centralizado).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243550" y="10890850"/>
            <a:ext cx="27912900" cy="3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pt-BR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Machado de ASSIS¹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Fernando A. V. PESSOA²; Clarice LISPECTOR³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(Autores: Fonte Arial, tamanho 40, negrito, centralizado – nome do autor que apresentará o trabalho sublinhado)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Bolstista PIBIC/FAPEMIG, IFSULDEMINAS – </a:t>
            </a:r>
            <a:r>
              <a:rPr lang="pt-BR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Campus</a:t>
            </a: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Inconfidentes, Inconfidentes/MG. E-mail:  machado.assis@ifsuldeminas.edu.br;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Orientador, IFSUDESTE – </a:t>
            </a:r>
            <a:r>
              <a:rPr lang="pt-BR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Campus</a:t>
            </a: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Belo Horizonte, Belo Horizonte/MG. E-mail: fernando.pessoa@ifsuldeminas.edu.br;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³Coorientador, IFSULDEMINAS – </a:t>
            </a:r>
            <a:r>
              <a:rPr lang="pt-BR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Campus</a:t>
            </a: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Pouso Alegre, Pouso Alegre/MG. E-mail: lispector.clarice@ifsuldeminas.edu.br.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(Função, filiação e E-mail: Fonte Arial, tamanho 32, centralizado)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598738" y="16111538"/>
            <a:ext cx="53979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571750" y="25360325"/>
            <a:ext cx="46869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2538413" y="30480000"/>
            <a:ext cx="89004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7479975" y="16111550"/>
            <a:ext cx="114378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7467263" y="22312313"/>
            <a:ext cx="51414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7483138" y="27941588"/>
            <a:ext cx="56976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7479963" y="34955163"/>
            <a:ext cx="75642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lang="pt-BR" sz="6000" b="1" i="0" u="none" strike="noStrike" cap="none">
                <a:solidFill>
                  <a:srgbClr val="4E0685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sz="1400" b="0" i="0" u="none" strike="noStrike" cap="none">
              <a:solidFill>
                <a:srgbClr val="4E0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570163" y="17149763"/>
            <a:ext cx="58578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(Caixa alta, Arial, tamanho 60)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576513" y="26441400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2609850" y="18100675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2644775" y="31818263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7564176" y="23416425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7503775" y="29016325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7559338" y="35947350"/>
            <a:ext cx="6443700" cy="10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Seção opcional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17503763" y="17127538"/>
            <a:ext cx="6602400" cy="5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15900" marR="0" lvl="0" indent="-215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lang="pt-BR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Arial, tamanho 32, texto justificado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"/>
          <p:cNvPicPr preferRelativeResize="0"/>
          <p:nvPr/>
        </p:nvPicPr>
        <p:blipFill rotWithShape="1">
          <a:blip r:embed="rId3">
            <a:alphaModFix/>
          </a:blip>
          <a:srcRect b="82059"/>
          <a:stretch/>
        </p:blipFill>
        <p:spPr>
          <a:xfrm>
            <a:off x="0" y="0"/>
            <a:ext cx="32400000" cy="78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PresentationFormat>Personalizar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Simple Light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Dalila</dc:creator>
  <cp:lastModifiedBy>Dalila</cp:lastModifiedBy>
  <cp:revision>1</cp:revision>
  <dcterms:modified xsi:type="dcterms:W3CDTF">2022-07-14T18:40:24Z</dcterms:modified>
</cp:coreProperties>
</file>